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61" r:id="rId5"/>
    <p:sldId id="262" r:id="rId6"/>
    <p:sldId id="264" r:id="rId7"/>
    <p:sldId id="265" r:id="rId8"/>
    <p:sldId id="270" r:id="rId9"/>
    <p:sldId id="267" r:id="rId10"/>
    <p:sldId id="271" r:id="rId11"/>
    <p:sldId id="269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72" r:id="rId20"/>
    <p:sldId id="273" r:id="rId21"/>
    <p:sldId id="280" r:id="rId22"/>
    <p:sldId id="279" r:id="rId23"/>
    <p:sldId id="276" r:id="rId24"/>
    <p:sldId id="281" r:id="rId25"/>
    <p:sldId id="277" r:id="rId26"/>
    <p:sldId id="278" r:id="rId27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81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DAA536-C7F2-4B6B-B9BB-E357BBCAD433}" type="datetime1">
              <a:rPr lang="pt-BR" smtClean="0"/>
              <a:t>09/11/2021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A45484C-7992-44E9-9002-213D76072A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9216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292F7D-7913-41F4-AD10-721E4224AE86}" type="datetime1">
              <a:rPr lang="pt-BR" noProof="0" smtClean="0"/>
              <a:t>09/11/2021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524A772-5D94-4F12-8B86-44D4FB26368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88420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orma Livre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orma Livre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orma Livre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orma Livre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orma livre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orma Livre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928401" y="1380068"/>
            <a:ext cx="8574622" cy="2616199"/>
          </a:xfrm>
        </p:spPr>
        <p:txBody>
          <a:bodyPr rtlCol="0"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515377" y="3996267"/>
            <a:ext cx="6987645" cy="1388534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D4360A-774B-43FB-9A82-6DC8310FC604}" type="datetime1">
              <a:rPr lang="pt-BR" noProof="0" smtClean="0"/>
              <a:t>09/11/2021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84311" y="4732865"/>
            <a:ext cx="10018711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484311" y="5299603"/>
            <a:ext cx="10018711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920B0-BC8D-4518-AC5B-736E8A5C84D7}" type="datetime1">
              <a:rPr lang="pt-BR" noProof="0" smtClean="0"/>
              <a:t>09/11/2021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84312" y="685800"/>
            <a:ext cx="10018711" cy="3048000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484312" y="4343400"/>
            <a:ext cx="10018713" cy="1447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BDEA9E-8CA2-43E6-A727-04732B5EADBA}" type="datetime1">
              <a:rPr lang="pt-BR" noProof="0" smtClean="0"/>
              <a:t>09/11/2021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 de texto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5" name="Caixa de texto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2436811" y="3428999"/>
            <a:ext cx="8532815" cy="381000"/>
          </a:xfrm>
        </p:spPr>
        <p:txBody>
          <a:bodyPr rtlCol="0"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484311" y="4343400"/>
            <a:ext cx="10018711" cy="1447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EA80A2-5E8D-497E-8E6D-9D4FE7F638A1}" type="datetime1">
              <a:rPr lang="pt-BR" noProof="0" smtClean="0"/>
              <a:t>09/11/2021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84313" y="3308581"/>
            <a:ext cx="10018709" cy="1468800"/>
          </a:xfrm>
        </p:spPr>
        <p:txBody>
          <a:bodyPr rtlCol="0" anchor="b">
            <a:normAutofit/>
          </a:bodyPr>
          <a:lstStyle>
            <a:lvl1pPr algn="r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484312" y="4777381"/>
            <a:ext cx="10018710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4FC8EE-C060-472D-B892-0EA630A39E66}" type="datetime1">
              <a:rPr lang="pt-BR" noProof="0" smtClean="0"/>
              <a:t>09/11/2021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 de texto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5" name="Caixa de texto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484312" y="4775200"/>
            <a:ext cx="10018710" cy="10160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98B3B6-4F23-49E7-A078-4121BF5620D4}" type="datetime1">
              <a:rPr lang="pt-BR" noProof="0" smtClean="0"/>
              <a:t>09/11/2021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BR" noProof="0"/>
              <a:t>Clique para editar o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484311" y="4343400"/>
            <a:ext cx="10018713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9BA5EA-E59C-429C-88EE-C97373715888}" type="datetime1">
              <a:rPr lang="pt-BR" noProof="0" smtClean="0"/>
              <a:t>09/11/2021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238A44-BB78-405B-B282-31F2B2F473E5}" type="datetime1">
              <a:rPr lang="pt-BR" noProof="0" smtClean="0"/>
              <a:t>09/11/2021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732655" y="685800"/>
            <a:ext cx="1770369" cy="51054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484312" y="685800"/>
            <a:ext cx="8019742" cy="5105400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9E3DF9-D0AA-4D50-ADCF-6A2680A4C98E}" type="datetime1">
              <a:rPr lang="pt-BR" noProof="0" smtClean="0"/>
              <a:t>09/11/2021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D5482C-C188-43CE-8475-70AA41B4E622}" type="datetime1">
              <a:rPr lang="pt-BR" noProof="0" smtClean="0"/>
              <a:t>09/11/2021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72279" y="2666999"/>
            <a:ext cx="8930747" cy="2110382"/>
          </a:xfrm>
        </p:spPr>
        <p:txBody>
          <a:bodyPr rtlCol="0" anchor="b"/>
          <a:lstStyle>
            <a:lvl1pPr algn="r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2572278" y="4777381"/>
            <a:ext cx="8930748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24F0E1-2203-47F9-B982-B43DBAE32EC0}" type="datetime1">
              <a:rPr lang="pt-BR" noProof="0" smtClean="0"/>
              <a:t>09/11/2021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84311" y="685800"/>
            <a:ext cx="10018713" cy="1752599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484312" y="2666999"/>
            <a:ext cx="4895055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607967" y="2667000"/>
            <a:ext cx="4895056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9131CF-BCC3-403F-A89D-FC4AF6731286}" type="datetime1">
              <a:rPr lang="pt-BR" noProof="0" smtClean="0"/>
              <a:t>09/11/2021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772179" y="2658533"/>
            <a:ext cx="460718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484311" y="3335337"/>
            <a:ext cx="4895056" cy="2455862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880487" y="2667000"/>
            <a:ext cx="4622537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607967" y="3335337"/>
            <a:ext cx="4895056" cy="2455862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12F02E-519A-4B65-926C-AFF8D2EBC9EE}" type="datetime1">
              <a:rPr lang="pt-BR" noProof="0" smtClean="0"/>
              <a:t>09/11/2021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D7F960-212E-4F03-A7DD-150EFB8BB213}" type="datetime1">
              <a:rPr lang="pt-BR" noProof="0" smtClean="0"/>
              <a:t>09/11/2021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7E8D44-B46E-4564-8E58-922FC96E3F79}" type="datetime1">
              <a:rPr lang="pt-BR" noProof="0" smtClean="0"/>
              <a:t>09/11/2021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84312" y="1600200"/>
            <a:ext cx="3549121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262033" y="685799"/>
            <a:ext cx="6240990" cy="5105401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484312" y="2971800"/>
            <a:ext cx="3549121" cy="1828800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6CFF03-DC6F-4E3B-B96F-D76238A76C64}" type="datetime1">
              <a:rPr lang="pt-BR" noProof="0" smtClean="0"/>
              <a:t>09/11/2021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82724" y="1752599"/>
            <a:ext cx="5426158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482724" y="3124199"/>
            <a:ext cx="5426158" cy="18288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062F6A-6E69-468E-88BD-967050BCAACF}" type="datetime1">
              <a:rPr lang="pt-BR" noProof="0" smtClean="0"/>
              <a:t>09/11/2021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orma Livre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orma Livre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orma Livre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orma Livre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orma Livre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orma Livre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5D556A4D-3868-47B6-A2D2-3E2087AC35B2}" type="datetime1">
              <a:rPr lang="pt-BR" noProof="0" smtClean="0"/>
              <a:t>09/11/2021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AAE09B1-9B1F-4E50-8578-EBB8B9A7677B}"/>
              </a:ext>
            </a:extLst>
          </p:cNvPr>
          <p:cNvSpPr txBox="1"/>
          <p:nvPr/>
        </p:nvSpPr>
        <p:spPr>
          <a:xfrm>
            <a:off x="2372141" y="1510747"/>
            <a:ext cx="2425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b="1" dirty="0">
                <a:solidFill>
                  <a:schemeClr val="bg1"/>
                </a:solidFill>
              </a:rPr>
              <a:t>Sirius</a:t>
            </a:r>
            <a:r>
              <a:rPr lang="pt-BR" b="1" dirty="0"/>
              <a:t>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657592-9026-496E-8DF1-5F0866BD9C44}"/>
              </a:ext>
            </a:extLst>
          </p:cNvPr>
          <p:cNvSpPr txBox="1"/>
          <p:nvPr/>
        </p:nvSpPr>
        <p:spPr>
          <a:xfrm>
            <a:off x="2372141" y="3087757"/>
            <a:ext cx="2305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Sprint 03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89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B88B85FE-9A13-4B30-A686-4C41120DC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95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C8204D8-A319-4EED-9284-A81E6993880A}"/>
              </a:ext>
            </a:extLst>
          </p:cNvPr>
          <p:cNvSpPr txBox="1"/>
          <p:nvPr/>
        </p:nvSpPr>
        <p:spPr>
          <a:xfrm>
            <a:off x="3777018" y="2461344"/>
            <a:ext cx="4637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Wireframes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FEE10F5-09A2-4673-ACB8-E3A92AA6A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589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C8204D8-A319-4EED-9284-A81E6993880A}"/>
              </a:ext>
            </a:extLst>
          </p:cNvPr>
          <p:cNvSpPr txBox="1"/>
          <p:nvPr/>
        </p:nvSpPr>
        <p:spPr>
          <a:xfrm>
            <a:off x="3777018" y="2461344"/>
            <a:ext cx="4637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Wireframes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9161672-CDD6-47D4-A99C-35C0AA529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713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C8204D8-A319-4EED-9284-A81E6993880A}"/>
              </a:ext>
            </a:extLst>
          </p:cNvPr>
          <p:cNvSpPr txBox="1"/>
          <p:nvPr/>
        </p:nvSpPr>
        <p:spPr>
          <a:xfrm>
            <a:off x="3777018" y="2461344"/>
            <a:ext cx="4637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Wireframes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B25FDCF-4BA9-4286-B134-C92202CAB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907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C8204D8-A319-4EED-9284-A81E6993880A}"/>
              </a:ext>
            </a:extLst>
          </p:cNvPr>
          <p:cNvSpPr txBox="1"/>
          <p:nvPr/>
        </p:nvSpPr>
        <p:spPr>
          <a:xfrm>
            <a:off x="3777018" y="2461344"/>
            <a:ext cx="4637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Wireframes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A1F9BED-1178-4079-995A-597FEF755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592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C8204D8-A319-4EED-9284-A81E6993880A}"/>
              </a:ext>
            </a:extLst>
          </p:cNvPr>
          <p:cNvSpPr txBox="1"/>
          <p:nvPr/>
        </p:nvSpPr>
        <p:spPr>
          <a:xfrm>
            <a:off x="3777018" y="2461344"/>
            <a:ext cx="4637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Wireframes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3C9E7A6-482D-48A3-85EC-3334EFA36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042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C8204D8-A319-4EED-9284-A81E6993880A}"/>
              </a:ext>
            </a:extLst>
          </p:cNvPr>
          <p:cNvSpPr txBox="1"/>
          <p:nvPr/>
        </p:nvSpPr>
        <p:spPr>
          <a:xfrm>
            <a:off x="2895600" y="2584174"/>
            <a:ext cx="6844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Projeto Rodando</a:t>
            </a:r>
          </a:p>
        </p:txBody>
      </p:sp>
    </p:spTree>
    <p:extLst>
      <p:ext uri="{BB962C8B-B14F-4D97-AF65-F5344CB8AC3E}">
        <p14:creationId xmlns:p14="http://schemas.microsoft.com/office/powerpoint/2010/main" val="658409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ídeo 5">
            <a:hlinkClick r:id="" action="ppaction://media"/>
            <a:extLst>
              <a:ext uri="{FF2B5EF4-FFF2-40B4-BE49-F238E27FC236}">
                <a16:creationId xmlns:a16="http://schemas.microsoft.com/office/drawing/2014/main" id="{968D24F8-E3BA-435A-AED9-A333B7AF0F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3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ídeo 4">
            <a:hlinkClick r:id="" action="ppaction://media"/>
            <a:extLst>
              <a:ext uri="{FF2B5EF4-FFF2-40B4-BE49-F238E27FC236}">
                <a16:creationId xmlns:a16="http://schemas.microsoft.com/office/drawing/2014/main" id="{B24341C2-382D-496B-8E2A-4800515CFE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ídeo 4">
            <a:hlinkClick r:id="" action="ppaction://media"/>
            <a:extLst>
              <a:ext uri="{FF2B5EF4-FFF2-40B4-BE49-F238E27FC236}">
                <a16:creationId xmlns:a16="http://schemas.microsoft.com/office/drawing/2014/main" id="{099ACA76-61C0-4190-B24B-F8163A99BA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7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B7D1D51-4478-4FD8-9430-EFF6614061CB}"/>
              </a:ext>
            </a:extLst>
          </p:cNvPr>
          <p:cNvSpPr txBox="1"/>
          <p:nvPr/>
        </p:nvSpPr>
        <p:spPr>
          <a:xfrm>
            <a:off x="3306417" y="344557"/>
            <a:ext cx="6025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+mj-lt"/>
              </a:rPr>
              <a:t>Integrantes da Equipe</a:t>
            </a:r>
          </a:p>
        </p:txBody>
      </p:sp>
      <p:pic>
        <p:nvPicPr>
          <p:cNvPr id="6" name="Imagem 5" descr="Homem de camisa preta&#10;&#10;Descrição gerada automaticamente">
            <a:extLst>
              <a:ext uri="{FF2B5EF4-FFF2-40B4-BE49-F238E27FC236}">
                <a16:creationId xmlns:a16="http://schemas.microsoft.com/office/drawing/2014/main" id="{AA12A76F-F5B3-4591-8837-E4D89833C0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00" t="8783" r="500" b="20704"/>
          <a:stretch/>
        </p:blipFill>
        <p:spPr>
          <a:xfrm>
            <a:off x="2621837" y="1787618"/>
            <a:ext cx="2475252" cy="2374914"/>
          </a:xfrm>
          <a:prstGeom prst="flowChartConnector">
            <a:avLst/>
          </a:prstGeom>
          <a:effectLst>
            <a:glow rad="101600">
              <a:schemeClr val="bg2">
                <a:alpha val="40000"/>
              </a:schemeClr>
            </a:glow>
            <a:softEdge rad="0"/>
          </a:effectLst>
        </p:spPr>
      </p:pic>
      <p:pic>
        <p:nvPicPr>
          <p:cNvPr id="11" name="Imagem 10" descr="Homem sorrindo posando para foto&#10;&#10;Descrição gerada automaticamente">
            <a:extLst>
              <a:ext uri="{FF2B5EF4-FFF2-40B4-BE49-F238E27FC236}">
                <a16:creationId xmlns:a16="http://schemas.microsoft.com/office/drawing/2014/main" id="{AC12BB23-65FF-434B-AE13-C82978A3F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56" b="15929"/>
          <a:stretch/>
        </p:blipFill>
        <p:spPr>
          <a:xfrm>
            <a:off x="7021947" y="1787618"/>
            <a:ext cx="2310357" cy="2374914"/>
          </a:xfrm>
          <a:prstGeom prst="flowChartConnector">
            <a:avLst/>
          </a:prstGeom>
          <a:effectLst>
            <a:glow rad="101600">
              <a:schemeClr val="bg2">
                <a:alpha val="40000"/>
              </a:schemeClr>
            </a:glo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91F1D65-D46A-48FC-ABE7-9AFAE0472E8A}"/>
              </a:ext>
            </a:extLst>
          </p:cNvPr>
          <p:cNvSpPr txBox="1"/>
          <p:nvPr/>
        </p:nvSpPr>
        <p:spPr>
          <a:xfrm>
            <a:off x="2130054" y="4572000"/>
            <a:ext cx="3458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Levi A. M. Santos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9E87978-4125-4FDE-93A5-B1A367EA12B7}"/>
              </a:ext>
            </a:extLst>
          </p:cNvPr>
          <p:cNvSpPr txBox="1"/>
          <p:nvPr/>
        </p:nvSpPr>
        <p:spPr>
          <a:xfrm>
            <a:off x="2559702" y="5218331"/>
            <a:ext cx="2599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Scrum Master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F9A76E-F009-486D-A97C-9A27EC22F7F1}"/>
              </a:ext>
            </a:extLst>
          </p:cNvPr>
          <p:cNvSpPr txBox="1"/>
          <p:nvPr/>
        </p:nvSpPr>
        <p:spPr>
          <a:xfrm>
            <a:off x="6548413" y="4572000"/>
            <a:ext cx="363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Giovanni S. Alves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D5ABCBF-D5FB-4582-A071-7548CA117FF7}"/>
              </a:ext>
            </a:extLst>
          </p:cNvPr>
          <p:cNvSpPr txBox="1"/>
          <p:nvPr/>
        </p:nvSpPr>
        <p:spPr>
          <a:xfrm>
            <a:off x="6914716" y="5216145"/>
            <a:ext cx="2847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Product  Owner</a:t>
            </a:r>
          </a:p>
        </p:txBody>
      </p:sp>
    </p:spTree>
    <p:extLst>
      <p:ext uri="{BB962C8B-B14F-4D97-AF65-F5344CB8AC3E}">
        <p14:creationId xmlns:p14="http://schemas.microsoft.com/office/powerpoint/2010/main" val="4155263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C8204D8-A319-4EED-9284-A81E6993880A}"/>
              </a:ext>
            </a:extLst>
          </p:cNvPr>
          <p:cNvSpPr txBox="1"/>
          <p:nvPr/>
        </p:nvSpPr>
        <p:spPr>
          <a:xfrm>
            <a:off x="1331843" y="2663687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Modelo do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176268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1FBA39F7-4634-435F-B2D0-09999408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71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45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C8204D8-A319-4EED-9284-A81E6993880A}"/>
              </a:ext>
            </a:extLst>
          </p:cNvPr>
          <p:cNvSpPr txBox="1"/>
          <p:nvPr/>
        </p:nvSpPr>
        <p:spPr>
          <a:xfrm>
            <a:off x="4659795" y="172278"/>
            <a:ext cx="3515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Burndown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908E8F-9EEA-4173-8136-00051CD1B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61" y="1187941"/>
            <a:ext cx="7832035" cy="501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07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C8204D8-A319-4EED-9284-A81E6993880A}"/>
              </a:ext>
            </a:extLst>
          </p:cNvPr>
          <p:cNvSpPr txBox="1"/>
          <p:nvPr/>
        </p:nvSpPr>
        <p:spPr>
          <a:xfrm>
            <a:off x="1762687" y="523221"/>
            <a:ext cx="6619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Obrigado pela atenção !!!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640B83B-BD13-4105-BB6D-9B3925E74D55}"/>
              </a:ext>
            </a:extLst>
          </p:cNvPr>
          <p:cNvSpPr txBox="1"/>
          <p:nvPr/>
        </p:nvSpPr>
        <p:spPr>
          <a:xfrm>
            <a:off x="1479150" y="1532883"/>
            <a:ext cx="6902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</a:rPr>
              <a:t>https://github.com/giovannialves01/Sirius.git</a:t>
            </a:r>
            <a:endParaRPr lang="pt-BR" dirty="0">
              <a:solidFill>
                <a:schemeClr val="accent1"/>
              </a:solidFill>
            </a:endParaRPr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27131645-6FF2-489D-8DCF-ABFC9DD0C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294" y="2937085"/>
            <a:ext cx="3089480" cy="308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04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B7D1D51-4478-4FD8-9430-EFF6614061CB}"/>
              </a:ext>
            </a:extLst>
          </p:cNvPr>
          <p:cNvSpPr txBox="1"/>
          <p:nvPr/>
        </p:nvSpPr>
        <p:spPr>
          <a:xfrm>
            <a:off x="3306417" y="344557"/>
            <a:ext cx="6009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+mj-lt"/>
              </a:rPr>
              <a:t>Integrantes da Equipe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A12A76F-F5B3-4591-8837-E4D89833C0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27" b="2027"/>
          <a:stretch/>
        </p:blipFill>
        <p:spPr>
          <a:xfrm>
            <a:off x="1870008" y="1787618"/>
            <a:ext cx="2475252" cy="2374914"/>
          </a:xfrm>
          <a:prstGeom prst="flowChartConnector">
            <a:avLst/>
          </a:prstGeom>
          <a:blipFill>
            <a:blip r:embed="rId2"/>
            <a:stretch>
              <a:fillRect/>
            </a:stretch>
          </a:blipFill>
          <a:effectLst>
            <a:glow rad="101600">
              <a:schemeClr val="bg2">
                <a:alpha val="40000"/>
              </a:schemeClr>
            </a:glow>
            <a:softEdge rad="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B32D91A-254B-4280-9959-5FDE8DAAB0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61" r="20661"/>
          <a:stretch/>
        </p:blipFill>
        <p:spPr>
          <a:xfrm>
            <a:off x="5293922" y="1787618"/>
            <a:ext cx="2475252" cy="2374914"/>
          </a:xfrm>
          <a:prstGeom prst="flowChartConnector">
            <a:avLst/>
          </a:prstGeom>
          <a:blipFill>
            <a:blip r:embed="rId2"/>
            <a:stretch>
              <a:fillRect/>
            </a:stretch>
          </a:blipFill>
          <a:effectLst>
            <a:glow rad="101600">
              <a:schemeClr val="bg2">
                <a:alpha val="40000"/>
              </a:schemeClr>
            </a:glow>
            <a:softEdge rad="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6DB8CFA-E502-442A-9D8C-8AA40DC6A7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192" b="13192"/>
          <a:stretch/>
        </p:blipFill>
        <p:spPr>
          <a:xfrm>
            <a:off x="8717836" y="1787618"/>
            <a:ext cx="2475252" cy="2374914"/>
          </a:xfrm>
          <a:prstGeom prst="flowChartConnector">
            <a:avLst/>
          </a:prstGeom>
          <a:blipFill>
            <a:blip r:embed="rId2"/>
            <a:stretch>
              <a:fillRect/>
            </a:stretch>
          </a:blipFill>
          <a:effectLst>
            <a:glow rad="101600">
              <a:schemeClr val="bg2">
                <a:alpha val="40000"/>
              </a:schemeClr>
            </a:glow>
            <a:softEdge rad="0"/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00D55E2-2FF7-4B41-A679-E99A5A5B6FEC}"/>
              </a:ext>
            </a:extLst>
          </p:cNvPr>
          <p:cNvSpPr txBox="1"/>
          <p:nvPr/>
        </p:nvSpPr>
        <p:spPr>
          <a:xfrm>
            <a:off x="1624117" y="4451426"/>
            <a:ext cx="2967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Raul S. Iglesias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830850-320B-4DA1-BBBA-75E55B6F2153}"/>
              </a:ext>
            </a:extLst>
          </p:cNvPr>
          <p:cNvSpPr txBox="1"/>
          <p:nvPr/>
        </p:nvSpPr>
        <p:spPr>
          <a:xfrm>
            <a:off x="5048031" y="4451425"/>
            <a:ext cx="2967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Vitor Y. Santos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C1BEAA7-C4DB-4137-9F3B-CD81410F51F8}"/>
              </a:ext>
            </a:extLst>
          </p:cNvPr>
          <p:cNvSpPr txBox="1"/>
          <p:nvPr/>
        </p:nvSpPr>
        <p:spPr>
          <a:xfrm>
            <a:off x="8801475" y="4450120"/>
            <a:ext cx="2307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Felipe Silva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00D2B8C-FF0A-4C1B-A457-91E5BE80302D}"/>
              </a:ext>
            </a:extLst>
          </p:cNvPr>
          <p:cNvSpPr txBox="1"/>
          <p:nvPr/>
        </p:nvSpPr>
        <p:spPr>
          <a:xfrm>
            <a:off x="8978475" y="5091651"/>
            <a:ext cx="1953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Dev. Team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2088191-6496-4F58-8DE2-D5D3DE0FB0CD}"/>
              </a:ext>
            </a:extLst>
          </p:cNvPr>
          <p:cNvSpPr txBox="1"/>
          <p:nvPr/>
        </p:nvSpPr>
        <p:spPr>
          <a:xfrm>
            <a:off x="5554562" y="5094261"/>
            <a:ext cx="1953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Dev. Team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953DF8B-4BF5-4B31-BE51-BB18C2AC58CE}"/>
              </a:ext>
            </a:extLst>
          </p:cNvPr>
          <p:cNvSpPr txBox="1"/>
          <p:nvPr/>
        </p:nvSpPr>
        <p:spPr>
          <a:xfrm>
            <a:off x="2283048" y="5248851"/>
            <a:ext cx="1953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Dev. Team</a:t>
            </a:r>
          </a:p>
        </p:txBody>
      </p:sp>
    </p:spTree>
    <p:extLst>
      <p:ext uri="{BB962C8B-B14F-4D97-AF65-F5344CB8AC3E}">
        <p14:creationId xmlns:p14="http://schemas.microsoft.com/office/powerpoint/2010/main" val="1334670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6A7741BD-7255-4A57-9543-3929D2423386}"/>
              </a:ext>
            </a:extLst>
          </p:cNvPr>
          <p:cNvSpPr txBox="1"/>
          <p:nvPr/>
        </p:nvSpPr>
        <p:spPr>
          <a:xfrm>
            <a:off x="4012093" y="543339"/>
            <a:ext cx="4522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Sobre o Desafio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C6045A0-EFB8-4A0A-972C-E330FC566C7D}"/>
              </a:ext>
            </a:extLst>
          </p:cNvPr>
          <p:cNvSpPr txBox="1"/>
          <p:nvPr/>
        </p:nvSpPr>
        <p:spPr>
          <a:xfrm>
            <a:off x="1762538" y="1859340"/>
            <a:ext cx="86669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Aprimorar o desenvolvimento da documentação das aeronaves, com uma maneira mais simples, eficaz e segura.</a:t>
            </a:r>
          </a:p>
        </p:txBody>
      </p:sp>
    </p:spTree>
    <p:extLst>
      <p:ext uri="{BB962C8B-B14F-4D97-AF65-F5344CB8AC3E}">
        <p14:creationId xmlns:p14="http://schemas.microsoft.com/office/powerpoint/2010/main" val="101499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C8204D8-A319-4EED-9284-A81E6993880A}"/>
              </a:ext>
            </a:extLst>
          </p:cNvPr>
          <p:cNvSpPr txBox="1"/>
          <p:nvPr/>
        </p:nvSpPr>
        <p:spPr>
          <a:xfrm>
            <a:off x="3578087" y="2570922"/>
            <a:ext cx="5035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Sprint Cards</a:t>
            </a:r>
          </a:p>
        </p:txBody>
      </p:sp>
    </p:spTree>
    <p:extLst>
      <p:ext uri="{BB962C8B-B14F-4D97-AF65-F5344CB8AC3E}">
        <p14:creationId xmlns:p14="http://schemas.microsoft.com/office/powerpoint/2010/main" val="971579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CA0E7B1-4791-4766-9619-AAA57419F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589721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F93E885-EBE3-4975-B68C-E6ADCAF31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17" y="-1"/>
            <a:ext cx="6294783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DBD3D89-6F97-42EE-A203-882F204D6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8998"/>
            <a:ext cx="5897217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4C26FACD-98C1-453A-BFD9-1CCFE5E0C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16" y="3428998"/>
            <a:ext cx="6294783" cy="342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712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C8204D8-A319-4EED-9284-A81E6993880A}"/>
              </a:ext>
            </a:extLst>
          </p:cNvPr>
          <p:cNvSpPr txBox="1"/>
          <p:nvPr/>
        </p:nvSpPr>
        <p:spPr>
          <a:xfrm>
            <a:off x="2895600" y="2584174"/>
            <a:ext cx="6844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Backlog Sprint 03</a:t>
            </a:r>
          </a:p>
        </p:txBody>
      </p:sp>
    </p:spTree>
    <p:extLst>
      <p:ext uri="{BB962C8B-B14F-4D97-AF65-F5344CB8AC3E}">
        <p14:creationId xmlns:p14="http://schemas.microsoft.com/office/powerpoint/2010/main" val="2005343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109248F-4623-404A-B182-9B767322A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-7"/>
            <a:ext cx="5897214" cy="342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D7CC45B-D61C-4383-8419-3C0B051E9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10" y="-7"/>
            <a:ext cx="6294790" cy="342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B5807F4-7817-452B-85B0-ABD57AF85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3428996"/>
            <a:ext cx="5897214" cy="342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653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C8204D8-A319-4EED-9284-A81E6993880A}"/>
              </a:ext>
            </a:extLst>
          </p:cNvPr>
          <p:cNvSpPr txBox="1"/>
          <p:nvPr/>
        </p:nvSpPr>
        <p:spPr>
          <a:xfrm>
            <a:off x="3777018" y="2461344"/>
            <a:ext cx="4637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Wireframes</a:t>
            </a:r>
          </a:p>
        </p:txBody>
      </p:sp>
    </p:spTree>
    <p:extLst>
      <p:ext uri="{BB962C8B-B14F-4D97-AF65-F5344CB8AC3E}">
        <p14:creationId xmlns:p14="http://schemas.microsoft.com/office/powerpoint/2010/main" val="42823008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xe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935_TF22644756.potx" id="{25CE464C-08B3-4808-A399-3C205DAD0000}" vid="{1BB6FADC-9335-4E4C-AD0D-39BEC1BC972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7C19A7-3107-4CB2-BD0D-F7C79BE028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023227-530E-4024-91EF-312A851A758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3315AA3-EAE3-44ED-8368-BAC2FFFB48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Paralaxe</Template>
  <TotalTime>166</TotalTime>
  <Words>97</Words>
  <Application>Microsoft Office PowerPoint</Application>
  <PresentationFormat>Widescreen</PresentationFormat>
  <Paragraphs>29</Paragraphs>
  <Slides>23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Corbel</vt:lpstr>
      <vt:lpstr>Paralaxe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VITOR YURI SANTOS</dc:creator>
  <cp:lastModifiedBy>VITOR YURI SANTOS</cp:lastModifiedBy>
  <cp:revision>7</cp:revision>
  <dcterms:created xsi:type="dcterms:W3CDTF">2021-10-17T20:34:24Z</dcterms:created>
  <dcterms:modified xsi:type="dcterms:W3CDTF">2021-11-09T15:13:13Z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